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09.05.2022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35464" y="9299724"/>
            <a:ext cx="8299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800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/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 Dr. Yücel Şahin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829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Selen </a:t>
            </a:r>
            <a:r>
              <a:rPr lang="tr-TR" b="1" dirty="0" err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Uruç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20516042</a:t>
            </a: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21389" y="5272703"/>
            <a:ext cx="662473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Elektrokimyasal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Olarak Hazırlanmış </a:t>
            </a:r>
            <a:b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Grafen Oksit Modifiye Edilmiş Kalem Grafit Elektrot </a:t>
            </a:r>
            <a:b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(EGO-KUE) Kullanılarak </a:t>
            </a:r>
            <a:b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Sunset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 </a:t>
            </a:r>
            <a:r>
              <a:rPr lang="tr-TR" sz="1800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Yellow’un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 Elektrokimyasal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Tayini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………..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274" y="2461856"/>
            <a:ext cx="1580503" cy="21073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780" y="7517396"/>
            <a:ext cx="3462614" cy="17149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Metin kutusu 25"/>
          <p:cNvSpPr txBox="1"/>
          <p:nvPr/>
        </p:nvSpPr>
        <p:spPr>
          <a:xfrm>
            <a:off x="-252001" y="97681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10 Mayıs 2022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</a:t>
            </a:r>
            <a:r>
              <a:rPr lang="tr-TR" sz="1800" b="1" i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13:00</a:t>
            </a:r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baseline="300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Fakültesi B2-D10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200</TotalTime>
  <Words>38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28</cp:revision>
  <dcterms:created xsi:type="dcterms:W3CDTF">2016-11-29T08:51:08Z</dcterms:created>
  <dcterms:modified xsi:type="dcterms:W3CDTF">2022-05-09T19:20:18Z</dcterms:modified>
</cp:coreProperties>
</file>